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92" y="5294376"/>
            <a:ext cx="3858768" cy="9784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294376"/>
            <a:ext cx="3858768" cy="9784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202936" y="5413248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Date: 2025.04.26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1956816"/>
            <a:ext cx="8010144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Basic Health Information System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078992" y="5413248"/>
            <a:ext cx="33832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Author: Joash Nyaanga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064" y="2249424"/>
            <a:ext cx="950976" cy="108813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5074920"/>
            <a:ext cx="1362456" cy="10881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336" y="2249424"/>
            <a:ext cx="1362456" cy="10881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7472" y="2249424"/>
            <a:ext cx="1088136" cy="108813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936" y="2249424"/>
            <a:ext cx="1088136" cy="108813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297680" y="3575304"/>
            <a:ext cx="271576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Language: PHP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832104" y="1115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Tools &amp; Technologies</a:t>
            </a:r>
            <a:endParaRPr lang="en-US" sz="4640" dirty="0"/>
          </a:p>
        </p:txBody>
      </p:sp>
      <p:sp>
        <p:nvSpPr>
          <p:cNvPr id="10" name="Text 2"/>
          <p:cNvSpPr/>
          <p:nvPr/>
        </p:nvSpPr>
        <p:spPr>
          <a:xfrm>
            <a:off x="7626096" y="3575304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Database: MySQL / SQLite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960120" y="6400800"/>
            <a:ext cx="2715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Version Control: Git &amp; GitHub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960120" y="3575304"/>
            <a:ext cx="271576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Framework: Laravel 10+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963656" y="3575304"/>
            <a:ext cx="2715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API: Laravel API Resources, Routes &amp; Controllers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System Architecture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05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320" y="5577840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648" y="5577840"/>
            <a:ext cx="1188720" cy="11887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320" y="2487168"/>
            <a:ext cx="1188720" cy="11887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648" y="2487168"/>
            <a:ext cx="1188720" cy="118872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778240" y="598017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1"/>
          <p:cNvSpPr/>
          <p:nvPr/>
        </p:nvSpPr>
        <p:spPr>
          <a:xfrm>
            <a:off x="5687568" y="598017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8778240" y="288950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3"/>
          <p:cNvSpPr/>
          <p:nvPr/>
        </p:nvSpPr>
        <p:spPr>
          <a:xfrm>
            <a:off x="5687568" y="288950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4"/>
          <p:cNvSpPr/>
          <p:nvPr/>
        </p:nvSpPr>
        <p:spPr>
          <a:xfrm>
            <a:off x="9710928" y="323697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RESTful API: Exposes client profiles securely</a:t>
            </a:r>
            <a:endParaRPr lang="en-US" sz="1850" dirty="0"/>
          </a:p>
        </p:txBody>
      </p:sp>
      <p:sp>
        <p:nvSpPr>
          <p:cNvPr id="16" name="Text 5"/>
          <p:cNvSpPr/>
          <p:nvPr/>
        </p:nvSpPr>
        <p:spPr>
          <a:xfrm>
            <a:off x="950976" y="568756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Routing: Web &amp; API routes defined clearly</a:t>
            </a:r>
            <a:endParaRPr lang="en-US" sz="1850" dirty="0"/>
          </a:p>
        </p:txBody>
      </p:sp>
      <p:sp>
        <p:nvSpPr>
          <p:cNvPr id="17" name="Text 6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System Architecture</a:t>
            </a:r>
            <a:endParaRPr lang="en-US" sz="4640" dirty="0"/>
          </a:p>
        </p:txBody>
      </p:sp>
      <p:sp>
        <p:nvSpPr>
          <p:cNvPr id="18" name="Text 7"/>
          <p:cNvSpPr/>
          <p:nvPr/>
        </p:nvSpPr>
        <p:spPr>
          <a:xfrm>
            <a:off x="950976" y="323697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MVC Design: Laravel’s Model-View-Controller structure</a:t>
            </a:r>
            <a:endParaRPr lang="en-US" sz="1850" dirty="0"/>
          </a:p>
        </p:txBody>
      </p:sp>
      <p:sp>
        <p:nvSpPr>
          <p:cNvPr id="19" name="Text 8"/>
          <p:cNvSpPr/>
          <p:nvPr/>
        </p:nvSpPr>
        <p:spPr>
          <a:xfrm>
            <a:off x="9710928" y="568756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Eloquent ORM: Handles database interactions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06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Database Design</a:t>
            </a:r>
            <a:endParaRPr lang="en-US" sz="64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470916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321808" y="480060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6696" y="480060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46920" y="480060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4736592"/>
            <a:ext cx="35387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Clients Table: name, age, gender, contact info, etc.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934456" y="4736592"/>
            <a:ext cx="35387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Programs Table: program name, description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0268712" y="4736592"/>
            <a:ext cx="35387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Enrollments Table: pivot table for many-to-many relationship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Database Design</a:t>
            </a:r>
            <a:endParaRPr lang="en-US" sz="46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API Endpoints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07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3813048"/>
            <a:ext cx="4142232" cy="8321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813048"/>
            <a:ext cx="4142232" cy="8321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4901184"/>
            <a:ext cx="6345936" cy="5394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901184"/>
            <a:ext cx="6345936" cy="53949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656" y="3813048"/>
            <a:ext cx="4142232" cy="83210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27889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API Endpoints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5486400" y="3931920"/>
            <a:ext cx="367588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POST /api/programs: Create a health program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7690104" y="5020056"/>
            <a:ext cx="58704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GET /api/clients/{id}: View client profile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1078992" y="3931920"/>
            <a:ext cx="367588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POST /api/clients: Register new client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893808" y="3931920"/>
            <a:ext cx="367588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POST /api/enroll: Enroll client in a program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1078992" y="5020056"/>
            <a:ext cx="58704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GET /api/clients: List/search clients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08</a:t>
            </a:r>
            <a:endParaRPr lang="en-US" sz="13930" dirty="0"/>
          </a:p>
        </p:txBody>
      </p:sp>
      <p:sp>
        <p:nvSpPr>
          <p:cNvPr id="6" name="Text 1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Demo Highlights</a:t>
            </a:r>
            <a:endParaRPr lang="en-US" sz="64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126480" y="3291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5806440" y="513892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461504" y="600760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7982712" y="303580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8805672" y="470916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50976" y="3163824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Registering a client via web form or API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9710928" y="2926080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Creating a health program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950976" y="5760720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Searching clients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0177272" y="4462272"/>
            <a:ext cx="35112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Enrolling a client in programs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Demo Highlights</a:t>
            </a:r>
            <a:endParaRPr lang="en-US" sz="4640" dirty="0"/>
          </a:p>
        </p:txBody>
      </p:sp>
      <p:sp>
        <p:nvSpPr>
          <p:cNvPr id="18" name="Text 10"/>
          <p:cNvSpPr/>
          <p:nvPr/>
        </p:nvSpPr>
        <p:spPr>
          <a:xfrm>
            <a:off x="9710928" y="5989320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Fetching profile via API (with program list)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Code Structure &amp; Best Practices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3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09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232" y="584301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12. Conclusion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7571232" y="267919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2. Problem Statement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1078992" y="2679192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1. Title Slide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757123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8. Demo Highlights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1078992" y="33101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3. Key Features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832104" y="126187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9" name="Text 6"/>
          <p:cNvSpPr/>
          <p:nvPr/>
        </p:nvSpPr>
        <p:spPr>
          <a:xfrm>
            <a:off x="1078992" y="648309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13. Q&amp;A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107899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7. API Endpoints</a:t>
            </a: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1078992" y="584301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11. Future Improvements</a:t>
            </a:r>
            <a:endParaRPr lang="en-US" sz="2320" dirty="0"/>
          </a:p>
        </p:txBody>
      </p:sp>
      <p:sp>
        <p:nvSpPr>
          <p:cNvPr id="12" name="Text 9"/>
          <p:cNvSpPr/>
          <p:nvPr/>
        </p:nvSpPr>
        <p:spPr>
          <a:xfrm>
            <a:off x="7571232" y="33101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4. Tools &amp; Technologies</a:t>
            </a:r>
            <a:endParaRPr lang="en-US" sz="2320" dirty="0"/>
          </a:p>
        </p:txBody>
      </p:sp>
      <p:sp>
        <p:nvSpPr>
          <p:cNvPr id="13" name="Text 10"/>
          <p:cNvSpPr/>
          <p:nvPr/>
        </p:nvSpPr>
        <p:spPr>
          <a:xfrm>
            <a:off x="107899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System Architecture</a:t>
            </a:r>
            <a:endParaRPr lang="en-US" sz="2320" dirty="0"/>
          </a:p>
        </p:txBody>
      </p:sp>
      <p:sp>
        <p:nvSpPr>
          <p:cNvPr id="14" name="Text 11"/>
          <p:cNvSpPr/>
          <p:nvPr/>
        </p:nvSpPr>
        <p:spPr>
          <a:xfrm>
            <a:off x="107899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9. Code Structure &amp; Best Practices</a:t>
            </a:r>
            <a:endParaRPr lang="en-US" sz="2320" dirty="0"/>
          </a:p>
        </p:txBody>
      </p:sp>
      <p:sp>
        <p:nvSpPr>
          <p:cNvPr id="15" name="Text 12"/>
          <p:cNvSpPr/>
          <p:nvPr/>
        </p:nvSpPr>
        <p:spPr>
          <a:xfrm>
            <a:off x="757123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10. Testing &amp; Security</a:t>
            </a:r>
            <a:endParaRPr lang="en-US" sz="2320" dirty="0"/>
          </a:p>
        </p:txBody>
      </p:sp>
      <p:sp>
        <p:nvSpPr>
          <p:cNvPr id="16" name="Text 13"/>
          <p:cNvSpPr/>
          <p:nvPr/>
        </p:nvSpPr>
        <p:spPr>
          <a:xfrm>
            <a:off x="757123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6. Database Design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012680" y="643737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5522976" y="498348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232904" y="442569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4462272" y="643737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8951976" y="498348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50976" y="4187952"/>
            <a:ext cx="208483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Followed PSR-4 standards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6281928" y="1984248"/>
            <a:ext cx="208483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Used Laravel Resource classes for clean API output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832104" y="7132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Code Structure &amp; Best Practices</a:t>
            </a:r>
            <a:endParaRPr lang="en-US" sz="4640" dirty="0"/>
          </a:p>
        </p:txBody>
      </p:sp>
      <p:sp>
        <p:nvSpPr>
          <p:cNvPr id="16" name="Text 8"/>
          <p:cNvSpPr/>
          <p:nvPr/>
        </p:nvSpPr>
        <p:spPr>
          <a:xfrm>
            <a:off x="3611880" y="2130552"/>
            <a:ext cx="2084832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Controllers are cleanly separated (ClientController, ProgramController, etc.)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951976" y="2724912"/>
            <a:ext cx="208483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Seeders and Factories for sample data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11612880" y="4187952"/>
            <a:ext cx="208483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Clear and concise commit history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Testing &amp; Security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10</a:t>
            </a:r>
            <a:endParaRPr lang="en-US" sz="1393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084064" y="3749040"/>
            <a:ext cx="350215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Input validation (Form Requests)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608576"/>
            <a:ext cx="350215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API authentication (e.g., Sanctum or Passport) (if implemented)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084064" y="4608576"/>
            <a:ext cx="350215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Protection against mass assignment and XSS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749040"/>
            <a:ext cx="350215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Basic Feature Tests with PHPUnit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261518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Testing &amp; Security</a:t>
            </a:r>
            <a:endParaRPr lang="en-US" sz="46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Improvements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4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11</a:t>
            </a:r>
            <a:endParaRPr lang="en-US" sz="1393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409944" y="361188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065008" y="52669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065008" y="361188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409944" y="52669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Improvements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9710928" y="323697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Role-based access for doctors/admins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50976" y="323697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 full authentication (OAuth2, JWT)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50976" y="568756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Deployment on Laravel Forge, Render, or Heroku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710928" y="568756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Pagination and advanced search filters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12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</a:t>
            </a:r>
            <a:endParaRPr lang="en-US" sz="64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4184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028432" y="58155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028432" y="30632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323697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Built a scalable and integrable health info system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710928" y="568756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Met all core requirements with clean, testable code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50976" y="431596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Laravel provided a powerful base for rapid API and CRUD development</a:t>
            </a: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13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Q&amp;A</a:t>
            </a:r>
            <a:endParaRPr lang="en-US" sz="641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Q&amp;A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590288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Questions, suggestions or feedback?\</a:t>
            </a:r>
            <a:endParaRPr lang="en-US" sz="1850" dirty="0"/>
          </a:p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Happy to take them!</a:t>
            </a:r>
            <a:endParaRPr lang="en-US" sz="18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Title Slide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01</a:t>
            </a:r>
            <a:endParaRPr lang="en-US" sz="13930" dirty="0"/>
          </a:p>
        </p:txBody>
      </p:sp>
      <p:sp>
        <p:nvSpPr>
          <p:cNvPr id="7" name="Text 2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736592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GitHub Repository: https://github.com/Joash96/Health-Information-System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487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Title Slide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7571232" y="362102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Subtitle: Client &amp; Health Program Management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17880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Framework: Laravel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62102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Title: Basic Health Information System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73659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Date: 26/04/2025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71232" y="417880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Presented by: Joash Nyaanga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02</a:t>
            </a:r>
            <a:endParaRPr lang="en-US" sz="13930" dirty="0"/>
          </a:p>
        </p:txBody>
      </p:sp>
      <p:sp>
        <p:nvSpPr>
          <p:cNvPr id="9" name="Text 4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Problem Statement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18120" y="544982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6062472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818120" y="342900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5239512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Objective: Build a Laravel-based solution that manages clients and health programs, and exposes data via an API.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710928" y="3090672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Manual systems are prone to errors and not easily integrable.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4160520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Health facilities need efficient digital tools to manage client data and health program participation.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Problem Statement</a:t>
            </a:r>
            <a:endParaRPr lang="en-US" sz="4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6" name="Text 1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03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Features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64184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823960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6437376" y="58155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8028432" y="58155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6437376" y="30632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8028432" y="30632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950976" y="282549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 and manage health programs (e.g., TB, HIV, Malaria)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9710928" y="6236208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Search and retrieve client data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10177272" y="446227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Enroll clients into one or more programs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50976" y="6089904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View client profiles, including enrolled programs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9710928" y="282549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Register clients with detailed information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50976" y="446227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Access client data via API endpoints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Features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29107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886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6592824"/>
            <a:ext cx="12984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8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7" name="Text 2"/>
          <p:cNvSpPr/>
          <p:nvPr/>
        </p:nvSpPr>
        <p:spPr>
          <a:xfrm>
            <a:off x="832104" y="1417320"/>
            <a:ext cx="12984480" cy="2212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410"/>
              </a:lnSpc>
              <a:buNone/>
            </a:pPr>
            <a:r>
              <a:rPr lang="en-US" sz="1393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04</a:t>
            </a:r>
            <a:endParaRPr lang="en-US" sz="13930" dirty="0"/>
          </a:p>
        </p:txBody>
      </p:sp>
      <p:sp>
        <p:nvSpPr>
          <p:cNvPr id="8" name="Text 3"/>
          <p:cNvSpPr/>
          <p:nvPr/>
        </p:nvSpPr>
        <p:spPr>
          <a:xfrm>
            <a:off x="832104" y="501091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Tools &amp; Technologies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4453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2025-04-26T06:07:22Z</dcterms:created>
  <dcterms:modified xsi:type="dcterms:W3CDTF">2025-04-26T06:07:22Z</dcterms:modified>
</cp:coreProperties>
</file>